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79" autoAdjust="0"/>
  </p:normalViewPr>
  <p:slideViewPr>
    <p:cSldViewPr snapToGrid="0">
      <p:cViewPr>
        <p:scale>
          <a:sx n="77" d="100"/>
          <a:sy n="77" d="100"/>
        </p:scale>
        <p:origin x="26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BAE1F-DA09-4397-BFFE-AF3A821FDF7A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A1110-A1BC-4E62-A560-636E58D9F8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27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A1110-A1BC-4E62-A560-636E58D9F89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124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06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853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59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080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43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15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565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574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3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885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270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E2AED-7238-4CF6-95D5-2C1C48B3CF2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4C7F5-B804-43A5-B09C-DB96E50EB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568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2836" y="2021176"/>
            <a:ext cx="2346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PSHE in Nursery</a:t>
            </a:r>
            <a:endParaRPr lang="en-GB" sz="1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4763" y="5520276"/>
            <a:ext cx="2615478" cy="10363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3790" y="296571"/>
            <a:ext cx="4763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Understanding Happiness</a:t>
            </a:r>
            <a:endParaRPr lang="en-GB" b="1" dirty="0" smtClean="0"/>
          </a:p>
          <a:p>
            <a:pPr algn="ctr"/>
            <a:r>
              <a:rPr lang="en-GB" dirty="0"/>
              <a:t>I can do things that help me feel </a:t>
            </a:r>
            <a:r>
              <a:rPr lang="en-GB" dirty="0" smtClean="0"/>
              <a:t>happy</a:t>
            </a:r>
          </a:p>
          <a:p>
            <a:pPr algn="ctr"/>
            <a:r>
              <a:rPr lang="en-GB" dirty="0"/>
              <a:t>I can show what happiness looks like in my body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719879" y="299607"/>
            <a:ext cx="6118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Understanding Sadness</a:t>
            </a:r>
          </a:p>
          <a:p>
            <a:pPr algn="ctr"/>
            <a:r>
              <a:rPr lang="en-GB" dirty="0"/>
              <a:t>I can say what helps me feel better when I’m </a:t>
            </a:r>
            <a:r>
              <a:rPr lang="en-GB" dirty="0" smtClean="0"/>
              <a:t>sad</a:t>
            </a:r>
          </a:p>
          <a:p>
            <a:pPr algn="ctr"/>
            <a:r>
              <a:rPr lang="en-GB" dirty="0"/>
              <a:t>I can say why talking about sadness is </a:t>
            </a:r>
            <a:r>
              <a:rPr lang="en-GB" dirty="0" smtClean="0"/>
              <a:t>helpful</a:t>
            </a:r>
            <a:endParaRPr lang="en-GB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375471" y="1831755"/>
            <a:ext cx="4173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Understanding Worry</a:t>
            </a:r>
          </a:p>
          <a:p>
            <a:pPr algn="ctr"/>
            <a:r>
              <a:rPr lang="en-GB" dirty="0"/>
              <a:t>I can tell you when I feel </a:t>
            </a:r>
            <a:r>
              <a:rPr lang="en-GB" dirty="0" smtClean="0"/>
              <a:t>worried</a:t>
            </a:r>
          </a:p>
          <a:p>
            <a:pPr algn="ctr"/>
            <a:r>
              <a:rPr lang="en-GB" dirty="0" smtClean="0"/>
              <a:t> </a:t>
            </a:r>
            <a:r>
              <a:rPr lang="en-GB" dirty="0"/>
              <a:t>I can say what helps me feel less </a:t>
            </a:r>
            <a:r>
              <a:rPr lang="en-GB" dirty="0" smtClean="0"/>
              <a:t>worried</a:t>
            </a:r>
            <a:endParaRPr lang="en-GB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8211427" y="3749949"/>
            <a:ext cx="3980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Understanding Fear</a:t>
            </a:r>
            <a:endParaRPr lang="en-GB" b="1" dirty="0" smtClean="0"/>
          </a:p>
          <a:p>
            <a:pPr algn="ctr"/>
            <a:r>
              <a:rPr lang="en-GB" dirty="0"/>
              <a:t>I can tell you when I feel </a:t>
            </a:r>
            <a:r>
              <a:rPr lang="en-GB" dirty="0" smtClean="0"/>
              <a:t>scared</a:t>
            </a:r>
            <a:endParaRPr lang="en-GB" dirty="0"/>
          </a:p>
          <a:p>
            <a:pPr algn="ctr"/>
            <a:r>
              <a:rPr lang="en-GB" dirty="0"/>
              <a:t>I can talk to someone I trust when I feel scared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541520" y="5206478"/>
            <a:ext cx="4451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Understanding Pride</a:t>
            </a:r>
          </a:p>
          <a:p>
            <a:pPr algn="ctr"/>
            <a:r>
              <a:rPr lang="en-GB" dirty="0"/>
              <a:t>I can do things that help me feel </a:t>
            </a:r>
            <a:r>
              <a:rPr lang="en-GB" dirty="0" smtClean="0"/>
              <a:t>proud</a:t>
            </a:r>
          </a:p>
          <a:p>
            <a:pPr algn="ctr"/>
            <a:r>
              <a:rPr lang="en-GB" dirty="0" smtClean="0"/>
              <a:t>I </a:t>
            </a:r>
            <a:r>
              <a:rPr lang="en-GB" dirty="0"/>
              <a:t>can notice when someone else is proud and celebrate with </a:t>
            </a:r>
            <a:r>
              <a:rPr lang="en-GB" dirty="0" smtClean="0"/>
              <a:t>them</a:t>
            </a:r>
            <a:endParaRPr lang="en-GB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93790" y="5139603"/>
            <a:ext cx="37217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Understanding Excited</a:t>
            </a:r>
            <a:endParaRPr lang="en-GB" b="1" dirty="0" smtClean="0"/>
          </a:p>
          <a:p>
            <a:pPr algn="ctr"/>
            <a:r>
              <a:rPr lang="en-GB" dirty="0"/>
              <a:t>I can say what helps me manage big excited </a:t>
            </a:r>
            <a:r>
              <a:rPr lang="en-GB" dirty="0" smtClean="0"/>
              <a:t>feelings</a:t>
            </a:r>
          </a:p>
          <a:p>
            <a:pPr algn="ctr"/>
            <a:r>
              <a:rPr lang="en-GB" dirty="0" smtClean="0"/>
              <a:t> </a:t>
            </a:r>
            <a:r>
              <a:rPr lang="en-GB" dirty="0"/>
              <a:t>I can notice when someone else is excited and share their joy</a:t>
            </a:r>
            <a:endParaRPr lang="en-GB" dirty="0"/>
          </a:p>
        </p:txBody>
      </p:sp>
      <p:pic>
        <p:nvPicPr>
          <p:cNvPr id="2" name="Picture 2" descr="The Story Pro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927" y="2893584"/>
            <a:ext cx="4338635" cy="185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25148" y="3410102"/>
            <a:ext cx="3890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Understanding Anger</a:t>
            </a:r>
            <a:endParaRPr lang="en-GB" b="1" dirty="0" smtClean="0"/>
          </a:p>
          <a:p>
            <a:pPr algn="ctr"/>
            <a:r>
              <a:rPr lang="en-GB" dirty="0"/>
              <a:t>I can tell you when I feel </a:t>
            </a:r>
            <a:r>
              <a:rPr lang="en-GB" dirty="0" smtClean="0"/>
              <a:t>angry</a:t>
            </a:r>
          </a:p>
          <a:p>
            <a:pPr algn="ctr"/>
            <a:r>
              <a:rPr lang="en-GB" dirty="0" smtClean="0"/>
              <a:t>I </a:t>
            </a:r>
            <a:r>
              <a:rPr lang="en-GB" dirty="0"/>
              <a:t>can say what helps me calm down when I feel </a:t>
            </a:r>
            <a:r>
              <a:rPr lang="en-GB" dirty="0" smtClean="0"/>
              <a:t>angry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93790" y="1714837"/>
            <a:ext cx="41987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Understanding Bravery</a:t>
            </a:r>
            <a:endParaRPr lang="en-GB" b="1" dirty="0" smtClean="0"/>
          </a:p>
          <a:p>
            <a:pPr algn="ctr"/>
            <a:r>
              <a:rPr lang="en-GB" dirty="0"/>
              <a:t>I can tell you when I feel </a:t>
            </a:r>
            <a:r>
              <a:rPr lang="en-GB" dirty="0" smtClean="0"/>
              <a:t>brave</a:t>
            </a:r>
          </a:p>
          <a:p>
            <a:pPr algn="ctr"/>
            <a:r>
              <a:rPr lang="en-GB" dirty="0" smtClean="0"/>
              <a:t>I </a:t>
            </a:r>
            <a:r>
              <a:rPr lang="en-GB" dirty="0"/>
              <a:t>can try something new or tricky to help me feel brave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4577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62763" y="2025952"/>
            <a:ext cx="2346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PSHE in Reception</a:t>
            </a:r>
            <a:endParaRPr lang="en-GB" sz="1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4763" y="5520276"/>
            <a:ext cx="2615478" cy="10363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78182" y="304262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1</a:t>
            </a:r>
          </a:p>
          <a:p>
            <a:pPr algn="ctr"/>
            <a:r>
              <a:rPr lang="en-GB" b="1" dirty="0" smtClean="0"/>
              <a:t>The New Small Person</a:t>
            </a:r>
          </a:p>
          <a:p>
            <a:pPr algn="ctr"/>
            <a:r>
              <a:rPr lang="en-GB" dirty="0" smtClean="0"/>
              <a:t>I can tell you how babies need to be cared for.</a:t>
            </a:r>
          </a:p>
          <a:p>
            <a:pPr algn="ctr"/>
            <a:r>
              <a:rPr lang="en-GB" dirty="0"/>
              <a:t>I can tell you who I would talk to if I feel unsafe or </a:t>
            </a:r>
            <a:r>
              <a:rPr lang="en-GB" dirty="0" smtClean="0"/>
              <a:t>worried.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7128168" y="246790"/>
            <a:ext cx="36529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2</a:t>
            </a:r>
          </a:p>
          <a:p>
            <a:pPr algn="ctr"/>
            <a:r>
              <a:rPr lang="en-GB" b="1" dirty="0" smtClean="0"/>
              <a:t>Jar of Happiness</a:t>
            </a:r>
          </a:p>
          <a:p>
            <a:pPr algn="ctr"/>
            <a:r>
              <a:rPr lang="en-GB" dirty="0"/>
              <a:t>I can tell you what makes me </a:t>
            </a:r>
            <a:r>
              <a:rPr lang="en-GB" dirty="0" smtClean="0"/>
              <a:t>happy.</a:t>
            </a:r>
          </a:p>
          <a:p>
            <a:pPr algn="ctr"/>
            <a:r>
              <a:rPr lang="en-GB" dirty="0"/>
              <a:t>I can tell you what makes me feel </a:t>
            </a:r>
            <a:r>
              <a:rPr lang="en-GB" dirty="0" smtClean="0"/>
              <a:t>sad.</a:t>
            </a:r>
          </a:p>
          <a:p>
            <a:pPr algn="ctr"/>
            <a:r>
              <a:rPr lang="en-GB" dirty="0"/>
              <a:t>I can tell you how I help myself when I feel </a:t>
            </a:r>
            <a:r>
              <a:rPr lang="en-GB" dirty="0" smtClean="0"/>
              <a:t>sad.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360496" y="2861443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1</a:t>
            </a:r>
          </a:p>
          <a:p>
            <a:pPr algn="ctr"/>
            <a:r>
              <a:rPr lang="en-GB" b="1" dirty="0" smtClean="0"/>
              <a:t> Barbara Throws a Wobbler</a:t>
            </a:r>
          </a:p>
          <a:p>
            <a:pPr algn="ctr"/>
            <a:r>
              <a:rPr lang="en-GB" dirty="0"/>
              <a:t>I can tell you what makes me feel </a:t>
            </a:r>
            <a:r>
              <a:rPr lang="en-GB" dirty="0" smtClean="0"/>
              <a:t>angry.</a:t>
            </a:r>
          </a:p>
          <a:p>
            <a:pPr algn="ctr"/>
            <a:r>
              <a:rPr lang="en-GB" dirty="0"/>
              <a:t>I can tell you the difference between feelings and </a:t>
            </a:r>
            <a:r>
              <a:rPr lang="en-GB" dirty="0" smtClean="0"/>
              <a:t>actions.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042616" y="4927641"/>
            <a:ext cx="39120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2</a:t>
            </a:r>
          </a:p>
          <a:p>
            <a:pPr algn="ctr"/>
            <a:r>
              <a:rPr lang="en-GB" b="1" dirty="0" smtClean="0"/>
              <a:t>Here We Are</a:t>
            </a:r>
          </a:p>
          <a:p>
            <a:pPr algn="ctr"/>
            <a:r>
              <a:rPr lang="en-GB" dirty="0"/>
              <a:t>I can tell you why it is important to look after our </a:t>
            </a:r>
            <a:r>
              <a:rPr lang="en-GB" dirty="0" smtClean="0"/>
              <a:t>planet.</a:t>
            </a:r>
          </a:p>
          <a:p>
            <a:pPr algn="ctr"/>
            <a:r>
              <a:rPr lang="en-GB" dirty="0"/>
              <a:t>I can name the parts of my body and tell you some ways I look after my </a:t>
            </a:r>
            <a:r>
              <a:rPr lang="en-GB" dirty="0" smtClean="0"/>
              <a:t>body.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045797" y="4802337"/>
            <a:ext cx="33897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1</a:t>
            </a:r>
          </a:p>
          <a:p>
            <a:pPr algn="ctr"/>
            <a:r>
              <a:rPr lang="en-GB" b="1" dirty="0" smtClean="0"/>
              <a:t>Oliver’s Vegetables</a:t>
            </a:r>
          </a:p>
          <a:p>
            <a:pPr algn="ctr"/>
            <a:r>
              <a:rPr lang="en-GB" dirty="0"/>
              <a:t>I can tell you how I include healthy foods in my </a:t>
            </a:r>
            <a:r>
              <a:rPr lang="en-GB" dirty="0" smtClean="0"/>
              <a:t>diet.</a:t>
            </a:r>
          </a:p>
          <a:p>
            <a:pPr algn="ctr"/>
            <a:r>
              <a:rPr lang="en-GB" dirty="0"/>
              <a:t>I can tell you why exercise is important and some types of exercise I </a:t>
            </a:r>
            <a:r>
              <a:rPr lang="en-GB" dirty="0" smtClean="0"/>
              <a:t>enjoy.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01220" y="2531564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2</a:t>
            </a:r>
          </a:p>
          <a:p>
            <a:pPr algn="ctr"/>
            <a:r>
              <a:rPr lang="en-GB" b="1" dirty="0" smtClean="0"/>
              <a:t>Luna Loves Library Day</a:t>
            </a:r>
          </a:p>
          <a:p>
            <a:pPr algn="ctr"/>
            <a:r>
              <a:rPr lang="en-GB" dirty="0"/>
              <a:t>I can tell you how I show love to my </a:t>
            </a:r>
            <a:r>
              <a:rPr lang="en-GB" dirty="0" smtClean="0"/>
              <a:t>family.</a:t>
            </a:r>
          </a:p>
          <a:p>
            <a:pPr algn="ctr"/>
            <a:r>
              <a:rPr lang="en-GB" dirty="0"/>
              <a:t>I can tell you how to show good </a:t>
            </a:r>
            <a:r>
              <a:rPr lang="en-GB" dirty="0" smtClean="0"/>
              <a:t>manners.</a:t>
            </a:r>
            <a:endParaRPr lang="en-GB" dirty="0"/>
          </a:p>
        </p:txBody>
      </p:sp>
      <p:pic>
        <p:nvPicPr>
          <p:cNvPr id="13" name="Picture 2" descr="The Story Pro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927" y="2893584"/>
            <a:ext cx="4338635" cy="185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435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56727" y="2095066"/>
            <a:ext cx="1902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PSHE in Year 1</a:t>
            </a:r>
            <a:endParaRPr lang="en-GB" sz="1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4763" y="5520276"/>
            <a:ext cx="2615478" cy="10363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7964" y="246790"/>
            <a:ext cx="39901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1</a:t>
            </a:r>
          </a:p>
          <a:p>
            <a:pPr algn="ctr"/>
            <a:r>
              <a:rPr lang="en-GB" b="1" dirty="0" smtClean="0"/>
              <a:t>The Friendship Bench</a:t>
            </a:r>
          </a:p>
          <a:p>
            <a:pPr algn="ctr"/>
            <a:r>
              <a:rPr lang="en-GB" dirty="0"/>
              <a:t>I can tell you what makes a good friend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how my friends make me happy and how I make my friends happy.</a:t>
            </a:r>
            <a:endParaRPr lang="en-GB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7128168" y="246790"/>
            <a:ext cx="36529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2</a:t>
            </a:r>
          </a:p>
          <a:p>
            <a:pPr algn="ctr"/>
            <a:r>
              <a:rPr lang="en-GB" b="1" smtClean="0"/>
              <a:t>Mama Car</a:t>
            </a:r>
          </a:p>
          <a:p>
            <a:pPr algn="ctr"/>
            <a:r>
              <a:rPr lang="en-GB" smtClean="0"/>
              <a:t>I </a:t>
            </a:r>
            <a:r>
              <a:rPr lang="en-GB" dirty="0"/>
              <a:t>can tell you why all families deserve respect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how families can change and some of the emotions related to this.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0496" y="2861443"/>
            <a:ext cx="33897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1</a:t>
            </a:r>
          </a:p>
          <a:p>
            <a:pPr algn="ctr"/>
            <a:r>
              <a:rPr lang="en-GB" b="1" dirty="0" smtClean="0"/>
              <a:t>Angry Arthur</a:t>
            </a:r>
          </a:p>
          <a:p>
            <a:pPr algn="ctr"/>
            <a:r>
              <a:rPr lang="en-GB" dirty="0"/>
              <a:t>I can tell you what appropriate and proportionate behaviour means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how I take responsibility for my school environment.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0" y="4975349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2</a:t>
            </a:r>
          </a:p>
          <a:p>
            <a:pPr algn="ctr"/>
            <a:r>
              <a:rPr lang="en-GB" b="1" dirty="0" smtClean="0"/>
              <a:t>Look Up</a:t>
            </a:r>
          </a:p>
          <a:p>
            <a:pPr algn="ctr"/>
            <a:r>
              <a:rPr lang="en-GB" dirty="0"/>
              <a:t>I can tell you what my strengths are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how to keep safe on the roads.</a:t>
            </a:r>
            <a:endParaRPr lang="en-GB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173018" y="4856780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1</a:t>
            </a:r>
          </a:p>
          <a:p>
            <a:pPr algn="ctr"/>
            <a:r>
              <a:rPr lang="en-GB" b="1" dirty="0" smtClean="0"/>
              <a:t>Morris the Mankiest Monster</a:t>
            </a:r>
          </a:p>
          <a:p>
            <a:pPr algn="ctr"/>
            <a:r>
              <a:rPr lang="en-GB" dirty="0"/>
              <a:t>I can tell you the importance of personal hygiene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describe the right choices to make to live a healthy </a:t>
            </a:r>
            <a:r>
              <a:rPr lang="en-GB" dirty="0" smtClean="0"/>
              <a:t>lifestyle.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01220" y="2531564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2</a:t>
            </a:r>
          </a:p>
          <a:p>
            <a:pPr algn="ctr"/>
            <a:r>
              <a:rPr lang="en-GB" b="1" dirty="0" smtClean="0"/>
              <a:t>Peace at Last</a:t>
            </a:r>
          </a:p>
          <a:p>
            <a:pPr algn="ctr"/>
            <a:r>
              <a:rPr lang="en-GB" dirty="0"/>
              <a:t>I can tell you what helps me to get a good night's sleep. </a:t>
            </a:r>
            <a:endParaRPr lang="en-GB" dirty="0" smtClean="0"/>
          </a:p>
          <a:p>
            <a:pPr algn="ctr"/>
            <a:r>
              <a:rPr lang="en-GB" dirty="0"/>
              <a:t>I can tell you why </a:t>
            </a:r>
            <a:r>
              <a:rPr lang="en-GB" dirty="0" smtClean="0"/>
              <a:t>permission seeking </a:t>
            </a:r>
            <a:r>
              <a:rPr lang="en-GB" dirty="0"/>
              <a:t>is </a:t>
            </a:r>
            <a:r>
              <a:rPr lang="en-GB" dirty="0" smtClean="0"/>
              <a:t>important.</a:t>
            </a:r>
            <a:endParaRPr lang="en-GB" dirty="0"/>
          </a:p>
        </p:txBody>
      </p:sp>
      <p:pic>
        <p:nvPicPr>
          <p:cNvPr id="13" name="Picture 2" descr="The Story Pro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927" y="2893584"/>
            <a:ext cx="4338635" cy="185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123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56727" y="2095066"/>
            <a:ext cx="1902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PSHE in Year 2</a:t>
            </a:r>
            <a:endParaRPr lang="en-GB" sz="1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4763" y="5520276"/>
            <a:ext cx="2615478" cy="10363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91478" y="246790"/>
            <a:ext cx="43165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1</a:t>
            </a:r>
          </a:p>
          <a:p>
            <a:pPr algn="ctr"/>
            <a:r>
              <a:rPr lang="en-GB" b="1" dirty="0" smtClean="0"/>
              <a:t>Grandad’s Camper</a:t>
            </a:r>
          </a:p>
          <a:p>
            <a:pPr algn="ctr"/>
            <a:r>
              <a:rPr lang="en-GB" dirty="0"/>
              <a:t>I can tell you some of the feelings associated with times of change and loss. </a:t>
            </a:r>
            <a:endParaRPr lang="en-GB" dirty="0" smtClean="0"/>
          </a:p>
          <a:p>
            <a:pPr algn="ctr"/>
            <a:r>
              <a:rPr lang="en-GB" dirty="0"/>
              <a:t>I can tell you how helping others helps make me happy. </a:t>
            </a:r>
            <a:endParaRPr lang="en-GB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7128168" y="246790"/>
            <a:ext cx="36529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2</a:t>
            </a:r>
          </a:p>
          <a:p>
            <a:pPr algn="ctr"/>
            <a:r>
              <a:rPr lang="en-GB" b="1" dirty="0" smtClean="0"/>
              <a:t>Ravi’ Roar</a:t>
            </a:r>
          </a:p>
          <a:p>
            <a:pPr algn="ctr"/>
            <a:r>
              <a:rPr lang="en-GB" dirty="0"/>
              <a:t>I can explain that it is ok to feel all emotions. </a:t>
            </a:r>
            <a:endParaRPr lang="en-GB" dirty="0" smtClean="0"/>
          </a:p>
          <a:p>
            <a:pPr algn="ctr"/>
            <a:r>
              <a:rPr lang="en-GB" dirty="0"/>
              <a:t>I can tell you what strategies help me to calm down.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43524" y="2883533"/>
            <a:ext cx="35664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1</a:t>
            </a:r>
          </a:p>
          <a:p>
            <a:pPr algn="ctr"/>
            <a:r>
              <a:rPr lang="en-GB" b="1" dirty="0" smtClean="0"/>
              <a:t>The Girl Who Never Made Mistakes</a:t>
            </a:r>
          </a:p>
          <a:p>
            <a:pPr algn="ctr"/>
            <a:r>
              <a:rPr lang="en-GB" dirty="0"/>
              <a:t>I can explain why mistakes help my learning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what helps me to </a:t>
            </a:r>
            <a:r>
              <a:rPr lang="en-GB" dirty="0" smtClean="0"/>
              <a:t>persevere.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0" y="4975349"/>
            <a:ext cx="33897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2</a:t>
            </a:r>
          </a:p>
          <a:p>
            <a:pPr algn="ctr"/>
            <a:r>
              <a:rPr lang="en-GB" b="1" dirty="0" smtClean="0"/>
              <a:t>The Girl at the Front of the Class</a:t>
            </a:r>
          </a:p>
          <a:p>
            <a:pPr algn="ctr"/>
            <a:r>
              <a:rPr lang="en-GB" dirty="0"/>
              <a:t>I can tell you what a refugee is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what human rights are.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3018" y="4856780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1</a:t>
            </a:r>
          </a:p>
          <a:p>
            <a:pPr algn="ctr"/>
            <a:r>
              <a:rPr lang="en-GB" b="1" dirty="0" smtClean="0"/>
              <a:t>Chicken Clicking</a:t>
            </a:r>
          </a:p>
          <a:p>
            <a:pPr algn="ctr"/>
            <a:r>
              <a:rPr lang="en-GB" dirty="0"/>
              <a:t>I can tell you how to recognise the dangers of being online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the value of the things that I buy.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1220" y="2531564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2</a:t>
            </a:r>
          </a:p>
          <a:p>
            <a:pPr algn="ctr"/>
            <a:r>
              <a:rPr lang="en-GB" b="1" dirty="0" smtClean="0"/>
              <a:t>Aliens Love Underpants</a:t>
            </a:r>
          </a:p>
          <a:p>
            <a:pPr algn="ctr"/>
            <a:r>
              <a:rPr lang="en-GB" dirty="0"/>
              <a:t>I can tell you why pants are private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what I can do if I feel unsafe in variety of situations.</a:t>
            </a:r>
          </a:p>
        </p:txBody>
      </p:sp>
      <p:pic>
        <p:nvPicPr>
          <p:cNvPr id="13" name="Picture 2" descr="The Story Pro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927" y="2893584"/>
            <a:ext cx="4338635" cy="185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430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56727" y="2095066"/>
            <a:ext cx="1902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PSHE in Year 3</a:t>
            </a:r>
            <a:endParaRPr lang="en-GB" sz="1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4763" y="5520276"/>
            <a:ext cx="2615478" cy="10363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7964" y="246790"/>
            <a:ext cx="39901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1</a:t>
            </a:r>
          </a:p>
          <a:p>
            <a:pPr algn="ctr"/>
            <a:r>
              <a:rPr lang="en-GB" b="1" dirty="0" smtClean="0"/>
              <a:t>The Hundred Dresses</a:t>
            </a:r>
          </a:p>
          <a:p>
            <a:pPr algn="ctr"/>
            <a:r>
              <a:rPr lang="en-GB" dirty="0"/>
              <a:t>I can tell you the characteristics of a good friend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how bystanders can help prevent bullying. </a:t>
            </a:r>
            <a:endParaRPr lang="en-GB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7128168" y="246790"/>
            <a:ext cx="36529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2</a:t>
            </a:r>
          </a:p>
          <a:p>
            <a:pPr algn="ctr"/>
            <a:r>
              <a:rPr lang="en-GB" b="1" dirty="0" smtClean="0"/>
              <a:t>Ruby’s Worries</a:t>
            </a:r>
          </a:p>
          <a:p>
            <a:pPr algn="ctr"/>
            <a:r>
              <a:rPr lang="en-GB" dirty="0"/>
              <a:t>I can explain what to do if I can’t ask my family or friends for </a:t>
            </a:r>
            <a:r>
              <a:rPr lang="en-GB" dirty="0" smtClean="0"/>
              <a:t>help.</a:t>
            </a:r>
          </a:p>
          <a:p>
            <a:pPr algn="ctr"/>
            <a:r>
              <a:rPr lang="en-GB" dirty="0"/>
              <a:t>I can describe some simple self-care techniques I can use when I am feeling worried.</a:t>
            </a:r>
            <a:endParaRPr lang="en-GB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8360496" y="2861443"/>
            <a:ext cx="33897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1</a:t>
            </a:r>
          </a:p>
          <a:p>
            <a:pPr algn="ctr"/>
            <a:r>
              <a:rPr lang="en-GB" b="1" dirty="0" err="1" smtClean="0"/>
              <a:t>Ossiri</a:t>
            </a:r>
            <a:r>
              <a:rPr lang="en-GB" b="1" dirty="0" smtClean="0"/>
              <a:t> and The </a:t>
            </a:r>
            <a:r>
              <a:rPr lang="en-GB" b="1" dirty="0" err="1" smtClean="0"/>
              <a:t>Bala</a:t>
            </a:r>
            <a:r>
              <a:rPr lang="en-GB" b="1" dirty="0" smtClean="0"/>
              <a:t> </a:t>
            </a:r>
            <a:r>
              <a:rPr lang="en-GB" b="1" dirty="0" err="1" smtClean="0"/>
              <a:t>Mengro</a:t>
            </a:r>
            <a:endParaRPr lang="en-GB" b="1" dirty="0" smtClean="0"/>
          </a:p>
          <a:p>
            <a:pPr algn="ctr"/>
            <a:r>
              <a:rPr lang="en-GB" dirty="0"/>
              <a:t>I can tell you the benefits of community participation on my mental wellbeing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give constructive support and feedback to others.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0" y="4975349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2</a:t>
            </a:r>
          </a:p>
          <a:p>
            <a:pPr algn="ctr"/>
            <a:r>
              <a:rPr lang="en-GB" b="1" dirty="0" smtClean="0"/>
              <a:t>It’s a No Money Day</a:t>
            </a:r>
          </a:p>
          <a:p>
            <a:pPr algn="ctr"/>
            <a:r>
              <a:rPr lang="en-GB" dirty="0"/>
              <a:t>I can tell you how money can affect people’s emotions. </a:t>
            </a:r>
            <a:endParaRPr lang="en-GB" dirty="0" smtClean="0"/>
          </a:p>
          <a:p>
            <a:pPr algn="ctr"/>
            <a:r>
              <a:rPr lang="en-GB" dirty="0"/>
              <a:t>I can tell you how to keep money and possessions safe.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3018" y="4856780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1</a:t>
            </a:r>
          </a:p>
          <a:p>
            <a:pPr algn="ctr"/>
            <a:r>
              <a:rPr lang="en-GB" b="1" dirty="0" smtClean="0"/>
              <a:t>Faruq and the </a:t>
            </a:r>
            <a:r>
              <a:rPr lang="en-GB" b="1" dirty="0" err="1" smtClean="0"/>
              <a:t>Wiri</a:t>
            </a:r>
            <a:r>
              <a:rPr lang="en-GB" b="1" dirty="0" smtClean="0"/>
              <a:t> </a:t>
            </a:r>
            <a:r>
              <a:rPr lang="en-GB" b="1" dirty="0" err="1" smtClean="0"/>
              <a:t>Wiri</a:t>
            </a:r>
            <a:endParaRPr lang="en-GB" b="1" dirty="0" smtClean="0"/>
          </a:p>
          <a:p>
            <a:pPr algn="ctr"/>
            <a:r>
              <a:rPr lang="en-GB" dirty="0"/>
              <a:t>I can explain how food contributes to a balanced </a:t>
            </a:r>
            <a:r>
              <a:rPr lang="en-GB" dirty="0" smtClean="0"/>
              <a:t>lifestyle.</a:t>
            </a:r>
          </a:p>
          <a:p>
            <a:pPr algn="ctr"/>
            <a:r>
              <a:rPr lang="en-GB" dirty="0"/>
              <a:t>I can tell you what influences my goals and dreams for the future.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1220" y="2531564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2</a:t>
            </a:r>
          </a:p>
          <a:p>
            <a:pPr algn="ctr"/>
            <a:r>
              <a:rPr lang="en-GB" b="1" dirty="0" smtClean="0"/>
              <a:t>On a Magical do Nothing Day</a:t>
            </a:r>
          </a:p>
          <a:p>
            <a:pPr algn="ctr"/>
            <a:r>
              <a:rPr lang="en-GB" dirty="0"/>
              <a:t>I </a:t>
            </a:r>
            <a:r>
              <a:rPr lang="en-GB" dirty="0" smtClean="0"/>
              <a:t>can </a:t>
            </a:r>
            <a:r>
              <a:rPr lang="en-GB" dirty="0"/>
              <a:t>tell you how nature benefits my mental wellbeing. </a:t>
            </a:r>
            <a:endParaRPr lang="en-GB" dirty="0" smtClean="0"/>
          </a:p>
          <a:p>
            <a:pPr algn="ctr"/>
            <a:r>
              <a:rPr lang="en-GB" dirty="0"/>
              <a:t>I can tell you how I can keep safe when I am outside.</a:t>
            </a:r>
          </a:p>
        </p:txBody>
      </p:sp>
      <p:pic>
        <p:nvPicPr>
          <p:cNvPr id="13" name="Picture 2" descr="The Story Pro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927" y="2893584"/>
            <a:ext cx="4338635" cy="185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095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56727" y="2095066"/>
            <a:ext cx="1902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PSHE in Year 4</a:t>
            </a:r>
            <a:endParaRPr lang="en-GB" sz="1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4763" y="5520276"/>
            <a:ext cx="2615478" cy="10363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7964" y="246790"/>
            <a:ext cx="39901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1</a:t>
            </a:r>
          </a:p>
          <a:p>
            <a:pPr algn="ctr"/>
            <a:r>
              <a:rPr lang="en-GB" b="1" dirty="0" smtClean="0"/>
              <a:t>This Moose Belongs to Me</a:t>
            </a:r>
          </a:p>
          <a:p>
            <a:pPr algn="ctr"/>
            <a:r>
              <a:rPr lang="en-GB" dirty="0"/>
              <a:t>I can tell you how friends should treat each other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some ways I can repair a damaged friendship.</a:t>
            </a:r>
            <a:endParaRPr lang="en-GB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7128168" y="246790"/>
            <a:ext cx="36529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2</a:t>
            </a:r>
          </a:p>
          <a:p>
            <a:pPr algn="ctr"/>
            <a:r>
              <a:rPr lang="en-GB" b="1" dirty="0" smtClean="0"/>
              <a:t>The Tunnel</a:t>
            </a:r>
          </a:p>
          <a:p>
            <a:pPr algn="ctr"/>
            <a:r>
              <a:rPr lang="en-GB" dirty="0"/>
              <a:t>I can tell you what a dare is and how dares make people feel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the concepts of basic first </a:t>
            </a:r>
            <a:r>
              <a:rPr lang="en-GB" dirty="0" smtClean="0"/>
              <a:t>aid.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360496" y="2861443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1</a:t>
            </a:r>
          </a:p>
          <a:p>
            <a:pPr algn="ctr"/>
            <a:r>
              <a:rPr lang="en-GB" b="1" dirty="0" smtClean="0"/>
              <a:t>The Proudest Blue</a:t>
            </a:r>
          </a:p>
          <a:p>
            <a:pPr algn="ctr"/>
            <a:r>
              <a:rPr lang="en-GB" dirty="0"/>
              <a:t>I can tell you about my cultural heritage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about the impact of bullying on mental wellbeing.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0255" y="4882359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2</a:t>
            </a:r>
          </a:p>
          <a:p>
            <a:pPr algn="ctr"/>
            <a:r>
              <a:rPr lang="en-GB" b="1" dirty="0" smtClean="0"/>
              <a:t>Mama </a:t>
            </a:r>
            <a:r>
              <a:rPr lang="en-GB" b="1" dirty="0" err="1" smtClean="0"/>
              <a:t>Miti</a:t>
            </a:r>
            <a:endParaRPr lang="en-GB" b="1" dirty="0" smtClean="0"/>
          </a:p>
          <a:p>
            <a:pPr algn="ctr"/>
            <a:r>
              <a:rPr lang="en-GB" dirty="0"/>
              <a:t>I can tell you what a role model is and who my role models are. </a:t>
            </a:r>
            <a:endParaRPr lang="en-GB" dirty="0" smtClean="0"/>
          </a:p>
          <a:p>
            <a:pPr algn="ctr"/>
            <a:r>
              <a:rPr lang="en-GB" dirty="0"/>
              <a:t>I can tell you about something I am passionate </a:t>
            </a:r>
            <a:r>
              <a:rPr lang="en-GB" dirty="0" smtClean="0"/>
              <a:t>about.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0969" y="4752757"/>
            <a:ext cx="33897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1</a:t>
            </a:r>
          </a:p>
          <a:p>
            <a:pPr algn="ctr"/>
            <a:r>
              <a:rPr lang="en-GB" b="1" dirty="0" smtClean="0"/>
              <a:t>Penguin Pig</a:t>
            </a:r>
          </a:p>
          <a:p>
            <a:pPr algn="ctr"/>
            <a:r>
              <a:rPr lang="en-GB" dirty="0"/>
              <a:t>I can tell you why it is important to treat people online the same as you treat people in person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some strategies for managing online bullying.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1220" y="2531564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2</a:t>
            </a:r>
          </a:p>
          <a:p>
            <a:pPr algn="ctr"/>
            <a:r>
              <a:rPr lang="en-GB" b="1" dirty="0" smtClean="0"/>
              <a:t>The Grand Hotel of Feelings</a:t>
            </a:r>
          </a:p>
          <a:p>
            <a:pPr algn="ctr"/>
            <a:r>
              <a:rPr lang="en-GB" dirty="0"/>
              <a:t>I can tell you why it is important to listen to our emotions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explain how my feelings might change as I grow up. </a:t>
            </a:r>
          </a:p>
        </p:txBody>
      </p:sp>
      <p:pic>
        <p:nvPicPr>
          <p:cNvPr id="13" name="Picture 2" descr="The Story Pro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927" y="2893584"/>
            <a:ext cx="4338635" cy="185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865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56727" y="2095066"/>
            <a:ext cx="1902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PSHE in Year 5</a:t>
            </a:r>
            <a:endParaRPr lang="en-GB" sz="1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4763" y="5520276"/>
            <a:ext cx="2615478" cy="10363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7964" y="246790"/>
            <a:ext cx="39901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1</a:t>
            </a:r>
          </a:p>
          <a:p>
            <a:pPr algn="ctr"/>
            <a:r>
              <a:rPr lang="en-GB" b="1" dirty="0" smtClean="0"/>
              <a:t>Ada’s Violin</a:t>
            </a:r>
          </a:p>
          <a:p>
            <a:pPr algn="ctr"/>
            <a:r>
              <a:rPr lang="en-GB" dirty="0"/>
              <a:t>I can tell you some ways I help to protect my world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show you some skills that might be helpful to a future </a:t>
            </a:r>
            <a:r>
              <a:rPr lang="en-GB" dirty="0" smtClean="0"/>
              <a:t>career.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28168" y="246790"/>
            <a:ext cx="36529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2</a:t>
            </a:r>
          </a:p>
          <a:p>
            <a:pPr algn="ctr"/>
            <a:r>
              <a:rPr lang="en-GB" b="1" dirty="0" smtClean="0"/>
              <a:t>The Colour Thief</a:t>
            </a:r>
          </a:p>
          <a:p>
            <a:pPr algn="ctr"/>
            <a:r>
              <a:rPr lang="en-GB" dirty="0"/>
              <a:t>I can tell you how someone experiencing mental illness can get </a:t>
            </a:r>
            <a:r>
              <a:rPr lang="en-GB" dirty="0" smtClean="0"/>
              <a:t>support.</a:t>
            </a:r>
          </a:p>
          <a:p>
            <a:pPr algn="ctr"/>
            <a:r>
              <a:rPr lang="en-GB" dirty="0"/>
              <a:t>I can tell you why it is important to show respect to all </a:t>
            </a:r>
            <a:r>
              <a:rPr lang="en-GB" dirty="0" smtClean="0"/>
              <a:t>people.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360496" y="2861443"/>
            <a:ext cx="33897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1</a:t>
            </a:r>
          </a:p>
          <a:p>
            <a:pPr algn="ctr"/>
            <a:r>
              <a:rPr lang="en-GB" b="1" dirty="0" smtClean="0"/>
              <a:t>The Boy Who Grew Flowers</a:t>
            </a:r>
          </a:p>
          <a:p>
            <a:pPr algn="ctr"/>
            <a:r>
              <a:rPr lang="en-GB" dirty="0"/>
              <a:t>I can describe why it is important to respect my </a:t>
            </a:r>
            <a:r>
              <a:rPr lang="en-GB" dirty="0" smtClean="0"/>
              <a:t>body.</a:t>
            </a:r>
          </a:p>
          <a:p>
            <a:pPr algn="ctr"/>
            <a:r>
              <a:rPr lang="en-GB" dirty="0"/>
              <a:t>I can explain the term </a:t>
            </a:r>
            <a:r>
              <a:rPr lang="en-GB" dirty="0" err="1"/>
              <a:t>selfesteem</a:t>
            </a:r>
            <a:r>
              <a:rPr lang="en-GB" dirty="0"/>
              <a:t> and know strategies to help boost my self-esteem.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33295" y="4753677"/>
            <a:ext cx="33897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2</a:t>
            </a:r>
          </a:p>
          <a:p>
            <a:pPr algn="ctr"/>
            <a:r>
              <a:rPr lang="en-GB" b="1" dirty="0" err="1" smtClean="0"/>
              <a:t>Ritu</a:t>
            </a:r>
            <a:r>
              <a:rPr lang="en-GB" b="1" dirty="0" smtClean="0"/>
              <a:t> Weds </a:t>
            </a:r>
            <a:r>
              <a:rPr lang="en-GB" b="1" dirty="0" err="1" smtClean="0"/>
              <a:t>Chandni</a:t>
            </a:r>
            <a:endParaRPr lang="en-GB" b="1" dirty="0" smtClean="0"/>
          </a:p>
          <a:p>
            <a:pPr algn="ctr"/>
            <a:r>
              <a:rPr lang="en-GB" dirty="0"/>
              <a:t>I can tell you about the laws related to marriage and civil </a:t>
            </a:r>
            <a:r>
              <a:rPr lang="en-GB" dirty="0" smtClean="0"/>
              <a:t>partnership.</a:t>
            </a:r>
          </a:p>
          <a:p>
            <a:pPr algn="ctr"/>
            <a:r>
              <a:rPr lang="en-GB" dirty="0" smtClean="0"/>
              <a:t>I </a:t>
            </a:r>
            <a:r>
              <a:rPr lang="en-GB" dirty="0"/>
              <a:t>can tell you about traditions that are important to my family.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93011" y="4753677"/>
            <a:ext cx="33897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1</a:t>
            </a:r>
          </a:p>
          <a:p>
            <a:pPr algn="ctr"/>
            <a:r>
              <a:rPr lang="en-GB" b="1" dirty="0" smtClean="0"/>
              <a:t>Mum and Dad Glue</a:t>
            </a:r>
          </a:p>
          <a:p>
            <a:pPr algn="ctr"/>
            <a:r>
              <a:rPr lang="en-GB" dirty="0"/>
              <a:t>I am aware of some of the feelings associated with separation and other family changes. </a:t>
            </a:r>
            <a:endParaRPr lang="en-GB" dirty="0" smtClean="0"/>
          </a:p>
          <a:p>
            <a:pPr algn="ctr"/>
            <a:r>
              <a:rPr lang="en-GB" dirty="0"/>
              <a:t>I can tell you what an affirmation is and can write one for myself.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1220" y="2531564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2</a:t>
            </a:r>
          </a:p>
          <a:p>
            <a:pPr algn="ctr"/>
            <a:r>
              <a:rPr lang="en-GB" b="1" dirty="0" smtClean="0"/>
              <a:t>Pizza Face</a:t>
            </a:r>
          </a:p>
          <a:p>
            <a:pPr algn="ctr"/>
            <a:r>
              <a:rPr lang="en-GB" dirty="0"/>
              <a:t>I can tell you the basic changes that happen during puberty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all the positive things about growing up.</a:t>
            </a:r>
          </a:p>
        </p:txBody>
      </p:sp>
      <p:pic>
        <p:nvPicPr>
          <p:cNvPr id="13" name="Picture 2" descr="The Story Projec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927" y="2893584"/>
            <a:ext cx="4338635" cy="185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654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56727" y="2095066"/>
            <a:ext cx="1902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PSHE in Year 6</a:t>
            </a:r>
            <a:endParaRPr lang="en-GB" sz="1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4763" y="5520276"/>
            <a:ext cx="2615478" cy="10363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7964" y="246790"/>
            <a:ext cx="39901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1</a:t>
            </a:r>
          </a:p>
          <a:p>
            <a:pPr algn="ctr"/>
            <a:r>
              <a:rPr lang="en-GB" b="1" dirty="0"/>
              <a:t>Sunny Side Up</a:t>
            </a:r>
          </a:p>
          <a:p>
            <a:pPr algn="ctr"/>
            <a:r>
              <a:rPr lang="en-GB" dirty="0"/>
              <a:t>I can tell you the facts about legal and illegal harmful substances and associated risks.</a:t>
            </a:r>
          </a:p>
          <a:p>
            <a:pPr algn="ctr"/>
            <a:r>
              <a:rPr lang="en-GB" dirty="0"/>
              <a:t>I can tell you how to be safe around water. </a:t>
            </a:r>
            <a:r>
              <a:rPr lang="en-GB" dirty="0" smtClean="0"/>
              <a:t> </a:t>
            </a:r>
            <a:r>
              <a:rPr lang="en-GB" b="1" dirty="0" smtClean="0"/>
              <a:t>DART Programme.</a:t>
            </a:r>
            <a:endParaRPr lang="en-GB" b="1" dirty="0"/>
          </a:p>
          <a:p>
            <a:pPr algn="ctr"/>
            <a:endParaRPr lang="en-GB" u="sng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7128167" y="363838"/>
            <a:ext cx="42660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Autumn 2</a:t>
            </a:r>
          </a:p>
          <a:p>
            <a:pPr algn="ctr"/>
            <a:r>
              <a:rPr lang="en-GB" b="1" dirty="0" smtClean="0"/>
              <a:t>Mary </a:t>
            </a:r>
            <a:r>
              <a:rPr lang="en-GB" b="1" dirty="0" err="1" smtClean="0"/>
              <a:t>Earps</a:t>
            </a:r>
            <a:endParaRPr lang="en-GB" b="1" dirty="0" smtClean="0"/>
          </a:p>
          <a:p>
            <a:pPr algn="ctr"/>
            <a:r>
              <a:rPr lang="en-GB" dirty="0"/>
              <a:t>I can challenge stereotypes. </a:t>
            </a:r>
            <a:endParaRPr lang="en-GB" dirty="0" smtClean="0"/>
          </a:p>
          <a:p>
            <a:pPr algn="ctr"/>
            <a:r>
              <a:rPr lang="en-GB" dirty="0"/>
              <a:t>I can tell you what influences people’s career choices.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0496" y="2861443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1</a:t>
            </a:r>
          </a:p>
          <a:p>
            <a:pPr algn="ctr"/>
            <a:r>
              <a:rPr lang="en-GB" b="1" dirty="0" smtClean="0"/>
              <a:t>Marcus </a:t>
            </a:r>
            <a:r>
              <a:rPr lang="en-GB" b="1" dirty="0" err="1" smtClean="0"/>
              <a:t>Rashford</a:t>
            </a:r>
            <a:endParaRPr lang="en-GB" b="1" dirty="0" smtClean="0"/>
          </a:p>
          <a:p>
            <a:pPr algn="ctr"/>
            <a:r>
              <a:rPr lang="en-GB" dirty="0"/>
              <a:t>I can tell you what racism is and how I can stand up for it</a:t>
            </a:r>
            <a:r>
              <a:rPr lang="en-GB" dirty="0" smtClean="0"/>
              <a:t>.</a:t>
            </a:r>
          </a:p>
          <a:p>
            <a:pPr algn="ctr"/>
            <a:r>
              <a:rPr lang="en-GB" dirty="0"/>
              <a:t>I can tell you how I can stand up for what I believe in.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33295" y="4753677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Spring 2</a:t>
            </a:r>
          </a:p>
          <a:p>
            <a:pPr algn="ctr"/>
            <a:r>
              <a:rPr lang="en-GB" b="1" dirty="0"/>
              <a:t>Aaron Slater, Illustrator</a:t>
            </a:r>
          </a:p>
          <a:p>
            <a:pPr algn="ctr"/>
            <a:r>
              <a:rPr lang="en-GB" dirty="0"/>
              <a:t>I can set myself challenging goals.</a:t>
            </a:r>
          </a:p>
          <a:p>
            <a:pPr algn="ctr"/>
            <a:r>
              <a:rPr lang="en-GB" dirty="0"/>
              <a:t>I can tell you about a range of careers.</a:t>
            </a:r>
          </a:p>
          <a:p>
            <a:pPr algn="ctr"/>
            <a:endParaRPr lang="en-GB" u="sng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173018" y="4856780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1</a:t>
            </a:r>
          </a:p>
          <a:p>
            <a:pPr algn="ctr"/>
            <a:r>
              <a:rPr lang="en-GB" b="1" dirty="0" smtClean="0"/>
              <a:t>Making a Baby</a:t>
            </a:r>
          </a:p>
          <a:p>
            <a:pPr algn="ctr"/>
            <a:r>
              <a:rPr lang="en-GB" dirty="0"/>
              <a:t>I can describe how a baby is made using accurate language</a:t>
            </a:r>
            <a:r>
              <a:rPr lang="en-GB" dirty="0" smtClean="0"/>
              <a:t>.</a:t>
            </a:r>
          </a:p>
          <a:p>
            <a:pPr algn="ctr"/>
            <a:r>
              <a:rPr lang="en-GB" dirty="0" smtClean="0"/>
              <a:t>I </a:t>
            </a:r>
            <a:r>
              <a:rPr lang="en-GB" dirty="0"/>
              <a:t>can tell you what happens between conception and birth.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1220" y="2531564"/>
            <a:ext cx="3389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/>
              <a:t>Summer 2</a:t>
            </a:r>
          </a:p>
          <a:p>
            <a:pPr algn="ctr"/>
            <a:r>
              <a:rPr lang="en-GB" b="1" dirty="0" smtClean="0"/>
              <a:t>Finding My Voice</a:t>
            </a:r>
          </a:p>
          <a:p>
            <a:pPr algn="ctr"/>
            <a:r>
              <a:rPr lang="en-GB" dirty="0"/>
              <a:t>I can tell you how I feel about the transition to secondary school. </a:t>
            </a:r>
            <a:endParaRPr lang="en-GB" dirty="0" smtClean="0"/>
          </a:p>
          <a:p>
            <a:pPr algn="ctr"/>
            <a:r>
              <a:rPr lang="en-GB" dirty="0" smtClean="0"/>
              <a:t>I </a:t>
            </a:r>
            <a:r>
              <a:rPr lang="en-GB" dirty="0"/>
              <a:t>can tell you my goals for my time at secondary </a:t>
            </a:r>
            <a:r>
              <a:rPr lang="en-GB" dirty="0" smtClean="0"/>
              <a:t>school.</a:t>
            </a:r>
            <a:endParaRPr lang="en-GB" dirty="0"/>
          </a:p>
        </p:txBody>
      </p:sp>
      <p:pic>
        <p:nvPicPr>
          <p:cNvPr id="13" name="Picture 2" descr="The Story Projec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927" y="2893584"/>
            <a:ext cx="4338635" cy="185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911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8738</TotalTime>
  <Words>1506</Words>
  <Application>Microsoft Office PowerPoint</Application>
  <PresentationFormat>Widescreen</PresentationFormat>
  <Paragraphs>202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L.E.A.D. IT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Shai-Leigh Davies</dc:creator>
  <cp:lastModifiedBy>Shai-Leigh Davies</cp:lastModifiedBy>
  <cp:revision>25</cp:revision>
  <dcterms:created xsi:type="dcterms:W3CDTF">2024-12-18T11:33:57Z</dcterms:created>
  <dcterms:modified xsi:type="dcterms:W3CDTF">2026-10-11T19:00:29Z</dcterms:modified>
</cp:coreProperties>
</file>